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65CB-F021-4377-BB5E-0B1818017347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3065-0969-40F9-93CB-C2693F0349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8278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65CB-F021-4377-BB5E-0B1818017347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3065-0969-40F9-93CB-C2693F0349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3225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65CB-F021-4377-BB5E-0B1818017347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3065-0969-40F9-93CB-C2693F0349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55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65CB-F021-4377-BB5E-0B1818017347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3065-0969-40F9-93CB-C2693F0349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2327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65CB-F021-4377-BB5E-0B1818017347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3065-0969-40F9-93CB-C2693F0349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9276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65CB-F021-4377-BB5E-0B1818017347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3065-0969-40F9-93CB-C2693F0349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969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65CB-F021-4377-BB5E-0B1818017347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3065-0969-40F9-93CB-C2693F0349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8875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65CB-F021-4377-BB5E-0B1818017347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3065-0969-40F9-93CB-C2693F0349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2746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65CB-F021-4377-BB5E-0B1818017347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3065-0969-40F9-93CB-C2693F0349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8324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65CB-F021-4377-BB5E-0B1818017347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3065-0969-40F9-93CB-C2693F0349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1586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65CB-F021-4377-BB5E-0B1818017347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3065-0969-40F9-93CB-C2693F0349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2353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F65CB-F021-4377-BB5E-0B1818017347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F3065-0969-40F9-93CB-C2693F0349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8461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Surface area in lungs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62510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Materials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1 sheet coloured paper 45cm x 15 cm.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Several sheets differently coloured paper, tape, ruler, scissors.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53061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Fold the large coloured sheet into a roll and tape together.  This represents the outer surface of the lung.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Cut the other pieces of paper into 15cm x 10cm pieces.  These are the air sacs or alveoli.</a:t>
            </a:r>
          </a:p>
          <a:p>
            <a:pPr marL="0" indent="0">
              <a:buNone/>
            </a:pPr>
            <a:r>
              <a:rPr lang="en-GB" dirty="0" smtClean="0"/>
              <a:t>Make the small pieces into rolls and fit as many as you can into the big roll.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6092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area of the big roll?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area of the small roll?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many rolled smaller tubes fit into the big tube?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total area of all the small tubes added together?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this show you?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02896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135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Surface area in lungs</vt:lpstr>
      <vt:lpstr>Materials</vt:lpstr>
      <vt:lpstr>Method</vt:lpstr>
      <vt:lpstr>Questions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Surface area in lungs</dc:title>
  <dc:creator>Amy Chestnutt</dc:creator>
  <cp:lastModifiedBy>Spo</cp:lastModifiedBy>
  <cp:revision>2</cp:revision>
  <dcterms:created xsi:type="dcterms:W3CDTF">2014-11-23T11:03:34Z</dcterms:created>
  <dcterms:modified xsi:type="dcterms:W3CDTF">2014-11-23T16:48:59Z</dcterms:modified>
</cp:coreProperties>
</file>